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D0CE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3258312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0"/>
            <a:ext cx="3203448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81000" y="121920"/>
            <a:ext cx="2438400" cy="324916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477767" y="310895"/>
            <a:ext cx="1243584" cy="12466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273552" y="3383279"/>
            <a:ext cx="1658112" cy="149352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97789" y="362203"/>
            <a:ext cx="1130934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hyperlink" Target="mailto:ops@meridian.us" TargetMode="External"/><Relationship Id="rId7" Type="http://schemas.openxmlformats.org/officeDocument/2006/relationships/hyperlink" Target="http://www.meridian.us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83278" y="3608323"/>
            <a:ext cx="43370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b="1">
                <a:latin typeface="Times New Roman"/>
                <a:cs typeface="Times New Roman"/>
              </a:rPr>
              <a:t>H</a:t>
            </a:r>
            <a:r>
              <a:rPr dirty="0" sz="1600" spc="-10" b="1">
                <a:latin typeface="Times New Roman"/>
                <a:cs typeface="Times New Roman"/>
              </a:rPr>
              <a:t>S</a:t>
            </a:r>
            <a:r>
              <a:rPr dirty="0" sz="1600" spc="0" b="1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38728" y="1908048"/>
            <a:ext cx="1127760" cy="1249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07664" y="5230367"/>
            <a:ext cx="1389888" cy="1389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MEDICAL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08002" y="636524"/>
            <a:ext cx="330962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>
                <a:latin typeface="Times New Roman"/>
                <a:cs typeface="Times New Roman"/>
              </a:rPr>
              <a:t>Medical Professionals trained in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various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06021" y="880363"/>
            <a:ext cx="351536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80340" marR="5080" indent="-168275">
              <a:lnSpc>
                <a:spcPct val="100000"/>
              </a:lnSpc>
              <a:spcBef>
                <a:spcPts val="105"/>
              </a:spcBef>
            </a:pPr>
            <a:r>
              <a:rPr dirty="0" sz="1600">
                <a:latin typeface="Times New Roman"/>
                <a:cs typeface="Times New Roman"/>
              </a:rPr>
              <a:t>medical fields to include </a:t>
            </a:r>
            <a:r>
              <a:rPr dirty="0" sz="1600" spc="-35">
                <a:latin typeface="Times New Roman"/>
                <a:cs typeface="Times New Roman"/>
              </a:rPr>
              <a:t>EMT, </a:t>
            </a:r>
            <a:r>
              <a:rPr dirty="0" sz="1600" spc="-5">
                <a:latin typeface="Times New Roman"/>
                <a:cs typeface="Times New Roman"/>
              </a:rPr>
              <a:t>Paramedic,  High Angle Confined Space </a:t>
            </a:r>
            <a:r>
              <a:rPr dirty="0" sz="1600">
                <a:latin typeface="Times New Roman"/>
                <a:cs typeface="Times New Roman"/>
              </a:rPr>
              <a:t>and</a:t>
            </a:r>
            <a:r>
              <a:rPr dirty="0" sz="1600" spc="-9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more.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53299" y="1864867"/>
            <a:ext cx="4058920" cy="1301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Times New Roman"/>
                <a:cs typeface="Times New Roman"/>
              </a:rPr>
              <a:t>SECURITY</a:t>
            </a:r>
            <a:endParaRPr sz="1800">
              <a:latin typeface="Times New Roman"/>
              <a:cs typeface="Times New Roman"/>
            </a:endParaRPr>
          </a:p>
          <a:p>
            <a:pPr algn="ctr" marL="12700" marR="5080">
              <a:lnSpc>
                <a:spcPct val="100000"/>
              </a:lnSpc>
              <a:spcBef>
                <a:spcPts val="5"/>
              </a:spcBef>
            </a:pPr>
            <a:r>
              <a:rPr dirty="0" sz="1600" spc="-15">
                <a:latin typeface="Times New Roman"/>
                <a:cs typeface="Times New Roman"/>
              </a:rPr>
              <a:t>Tried </a:t>
            </a:r>
            <a:r>
              <a:rPr dirty="0" sz="1600">
                <a:latin typeface="Times New Roman"/>
                <a:cs typeface="Times New Roman"/>
              </a:rPr>
              <a:t>and tested security solutions internationally  and </a:t>
            </a:r>
            <a:r>
              <a:rPr dirty="0" sz="1600" spc="-10">
                <a:latin typeface="Times New Roman"/>
                <a:cs typeface="Times New Roman"/>
              </a:rPr>
              <a:t>domestically. </a:t>
            </a:r>
            <a:r>
              <a:rPr dirty="0" sz="1600">
                <a:latin typeface="Times New Roman"/>
                <a:cs typeface="Times New Roman"/>
              </a:rPr>
              <a:t>Innovated technology and  quality </a:t>
            </a:r>
            <a:r>
              <a:rPr dirty="0" sz="1600" spc="-5">
                <a:latin typeface="Times New Roman"/>
                <a:cs typeface="Times New Roman"/>
              </a:rPr>
              <a:t>personnel </a:t>
            </a:r>
            <a:r>
              <a:rPr dirty="0" sz="1600">
                <a:latin typeface="Times New Roman"/>
                <a:cs typeface="Times New Roman"/>
              </a:rPr>
              <a:t>combined to deliver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real-time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dirty="0" sz="1600">
                <a:latin typeface="Times New Roman"/>
                <a:cs typeface="Times New Roman"/>
              </a:rPr>
              <a:t>results for our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clients.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18068" y="3394964"/>
            <a:ext cx="4491990" cy="2647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556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Times New Roman"/>
                <a:cs typeface="Times New Roman"/>
              </a:rPr>
              <a:t>HSE</a:t>
            </a:r>
            <a:endParaRPr sz="1800">
              <a:latin typeface="Times New Roman"/>
              <a:cs typeface="Times New Roman"/>
            </a:endParaRPr>
          </a:p>
          <a:p>
            <a:pPr algn="ctr" marL="222250" marR="177800">
              <a:lnSpc>
                <a:spcPct val="100000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Onshore, offshore, </a:t>
            </a:r>
            <a:r>
              <a:rPr dirty="0" sz="1600">
                <a:latin typeface="Times New Roman"/>
                <a:cs typeface="Times New Roman"/>
              </a:rPr>
              <a:t>upstream, midstream </a:t>
            </a:r>
            <a:r>
              <a:rPr dirty="0" sz="1600" spc="-5">
                <a:latin typeface="Times New Roman"/>
                <a:cs typeface="Times New Roman"/>
              </a:rPr>
              <a:t>(Oil/Gas,  Chemical </a:t>
            </a:r>
            <a:r>
              <a:rPr dirty="0" sz="1600" spc="0">
                <a:latin typeface="Times New Roman"/>
                <a:cs typeface="Times New Roman"/>
              </a:rPr>
              <a:t>&amp; </a:t>
            </a:r>
            <a:r>
              <a:rPr dirty="0" sz="1600" spc="-10">
                <a:latin typeface="Times New Roman"/>
                <a:cs typeface="Times New Roman"/>
              </a:rPr>
              <a:t>LNG) </a:t>
            </a:r>
            <a:r>
              <a:rPr dirty="0" sz="1600">
                <a:latin typeface="Times New Roman"/>
                <a:cs typeface="Times New Roman"/>
              </a:rPr>
              <a:t>and construction </a:t>
            </a:r>
            <a:r>
              <a:rPr dirty="0" sz="1600" spc="-5">
                <a:latin typeface="Times New Roman"/>
                <a:cs typeface="Times New Roman"/>
              </a:rPr>
              <a:t>experience.  Through </a:t>
            </a:r>
            <a:r>
              <a:rPr dirty="0" sz="1600" spc="-10">
                <a:latin typeface="Times New Roman"/>
                <a:cs typeface="Times New Roman"/>
              </a:rPr>
              <a:t>Meridian’s </a:t>
            </a:r>
            <a:r>
              <a:rPr dirty="0" sz="1600">
                <a:latin typeface="Times New Roman"/>
                <a:cs typeface="Times New Roman"/>
              </a:rPr>
              <a:t>internal Safety </a:t>
            </a:r>
            <a:r>
              <a:rPr dirty="0" sz="1600" spc="-5">
                <a:latin typeface="Times New Roman"/>
                <a:cs typeface="Times New Roman"/>
              </a:rPr>
              <a:t>Management  System software, HSE </a:t>
            </a:r>
            <a:r>
              <a:rPr dirty="0" sz="1600">
                <a:latin typeface="Times New Roman"/>
                <a:cs typeface="Times New Roman"/>
              </a:rPr>
              <a:t>documentation can be  digitized and streamlined from </a:t>
            </a:r>
            <a:r>
              <a:rPr dirty="0" sz="1600" spc="-5">
                <a:latin typeface="Times New Roman"/>
                <a:cs typeface="Times New Roman"/>
              </a:rPr>
              <a:t>your worksite </a:t>
            </a:r>
            <a:r>
              <a:rPr dirty="0" sz="1600">
                <a:latin typeface="Times New Roman"/>
                <a:cs typeface="Times New Roman"/>
              </a:rPr>
              <a:t>to  </a:t>
            </a:r>
            <a:r>
              <a:rPr dirty="0" sz="1600" spc="-5">
                <a:latin typeface="Times New Roman"/>
                <a:cs typeface="Times New Roman"/>
              </a:rPr>
              <a:t>corporate.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55"/>
              </a:spcBef>
            </a:pPr>
            <a:r>
              <a:rPr dirty="0" sz="1800" spc="-5" b="1">
                <a:latin typeface="Times New Roman"/>
                <a:cs typeface="Times New Roman"/>
              </a:rPr>
              <a:t>LOGISTICS</a:t>
            </a:r>
            <a:endParaRPr sz="1800">
              <a:latin typeface="Times New Roman"/>
              <a:cs typeface="Times New Roman"/>
            </a:endParaRPr>
          </a:p>
          <a:p>
            <a:pPr algn="ctr" marL="12700" marR="5080">
              <a:lnSpc>
                <a:spcPct val="100000"/>
              </a:lnSpc>
              <a:spcBef>
                <a:spcPts val="5"/>
              </a:spcBef>
            </a:pPr>
            <a:r>
              <a:rPr dirty="0" sz="1600">
                <a:latin typeface="Times New Roman"/>
                <a:cs typeface="Times New Roman"/>
              </a:rPr>
              <a:t>Modernized supply and material tracking system.</a:t>
            </a:r>
            <a:r>
              <a:rPr dirty="0" sz="1600" spc="-9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Loss  prevention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capabilities.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26680" y="0"/>
            <a:ext cx="4462272" cy="29413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790856" y="0"/>
            <a:ext cx="4401143" cy="28645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716422" y="20827"/>
            <a:ext cx="3395979" cy="7581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 indent="1905">
              <a:lnSpc>
                <a:spcPct val="100000"/>
              </a:lnSpc>
              <a:spcBef>
                <a:spcPts val="105"/>
              </a:spcBef>
            </a:pPr>
            <a:r>
              <a:rPr dirty="0" sz="1600" spc="-25" b="1">
                <a:solidFill>
                  <a:srgbClr val="FFFFFF"/>
                </a:solidFill>
                <a:latin typeface="Times New Roman"/>
                <a:cs typeface="Times New Roman"/>
              </a:rPr>
              <a:t>Want </a:t>
            </a: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know 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more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about how  Meridian </a:t>
            </a: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support your operations,  contact us </a:t>
            </a: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at:</a:t>
            </a:r>
            <a:r>
              <a:rPr dirty="0" sz="1600" spc="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6"/>
              </a:rPr>
              <a:t>ops@meridian.us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501473" y="752348"/>
            <a:ext cx="1824989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or call</a:t>
            </a:r>
            <a:r>
              <a:rPr dirty="0" sz="1600" spc="-7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337-515-5833.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457423" y="5949188"/>
            <a:ext cx="163830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Times New Roman"/>
                <a:cs typeface="Times New Roman"/>
              </a:rPr>
              <a:t>ISO</a:t>
            </a:r>
            <a:r>
              <a:rPr dirty="0" sz="1800" spc="-5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90001:2015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ISO </a:t>
            </a:r>
            <a:r>
              <a:rPr dirty="0" sz="1800" b="1">
                <a:latin typeface="Times New Roman"/>
                <a:cs typeface="Times New Roman"/>
              </a:rPr>
              <a:t>28000:</a:t>
            </a:r>
            <a:r>
              <a:rPr dirty="0" sz="1800" spc="-8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2007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ISO</a:t>
            </a:r>
            <a:r>
              <a:rPr dirty="0" sz="1800" spc="-5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28007:2015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16986" y="6470396"/>
            <a:ext cx="16363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ww</a:t>
            </a:r>
            <a:r>
              <a:rPr dirty="0" u="sng" sz="1800" spc="-12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w</a:t>
            </a:r>
            <a:r>
              <a:rPr dirty="0" u="sng" sz="180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.</a:t>
            </a:r>
            <a:r>
              <a:rPr dirty="0" u="sng" sz="1800" spc="-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m</a:t>
            </a:r>
            <a:r>
              <a:rPr dirty="0" u="sng" sz="180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er</a:t>
            </a:r>
            <a:r>
              <a:rPr dirty="0" u="sng" sz="1800" spc="-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i</a:t>
            </a:r>
            <a:r>
              <a:rPr dirty="0" u="sng" sz="180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d</a:t>
            </a:r>
            <a:r>
              <a:rPr dirty="0" u="sng" sz="1800" spc="-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i</a:t>
            </a:r>
            <a:r>
              <a:rPr dirty="0" u="sng" sz="180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an.us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Presentation1 [Autosaved]</dc:title>
  <dcterms:created xsi:type="dcterms:W3CDTF">2018-06-25T19:57:32Z</dcterms:created>
  <dcterms:modified xsi:type="dcterms:W3CDTF">2018-06-25T19:57:32Z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2018-05-01T00:00:00Z</vt:filetime>
  </property>
  <property fmtid="{D5CDD505-2E9C-101B-9397-08002B2CF9AE}" pid="3" name="Creator">
    <vt:lpwstr>PowerPoint</vt:lpwstr>
  </property>
  <property fmtid="{D5CDD505-2E9C-101B-9397-08002B2CF9AE}" pid="4" name="LastSaved">
    <vt:filetime>2018-06-25T00:00:00Z</vt:filetime>
  </property>
</Properties>
</file>